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312" r:id="rId7"/>
    <p:sldId id="313" r:id="rId8"/>
    <p:sldId id="264" r:id="rId9"/>
    <p:sldId id="305" r:id="rId10"/>
    <p:sldId id="306" r:id="rId11"/>
    <p:sldId id="307" r:id="rId12"/>
    <p:sldId id="265" r:id="rId13"/>
    <p:sldId id="311" r:id="rId14"/>
    <p:sldId id="310" r:id="rId15"/>
    <p:sldId id="269" r:id="rId16"/>
    <p:sldId id="273" r:id="rId17"/>
    <p:sldId id="274" r:id="rId18"/>
    <p:sldId id="275" r:id="rId19"/>
    <p:sldId id="276" r:id="rId20"/>
    <p:sldId id="278" r:id="rId21"/>
    <p:sldId id="309" r:id="rId22"/>
    <p:sldId id="277" r:id="rId23"/>
    <p:sldId id="280" r:id="rId24"/>
    <p:sldId id="281" r:id="rId25"/>
    <p:sldId id="279" r:id="rId26"/>
    <p:sldId id="282" r:id="rId27"/>
    <p:sldId id="283" r:id="rId28"/>
    <p:sldId id="284" r:id="rId29"/>
    <p:sldId id="288" r:id="rId30"/>
    <p:sldId id="290" r:id="rId31"/>
    <p:sldId id="30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737"/>
            <a:ext cx="7772400" cy="217171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Мероприятия, посвященные 100-летию со дня рождения К.М.Симонова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МБОУ СШ№18 </a:t>
            </a:r>
          </a:p>
          <a:p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г. Волгодонска</a:t>
            </a:r>
            <a:endParaRPr lang="ru-RU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библиотека\Рабочий стол\КЛИПЫ И ПРЕЗЕНТАЦИИ для ШБ\СИМОНОВ КМ\Отчет по мероприятиям посвященным 100-летию Симонова\Новая папка\IMG_20151113_1105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593774"/>
            <a:ext cx="8215370" cy="462114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5572140"/>
            <a:ext cx="7932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 smtClean="0"/>
              <a:t>Ярова</a:t>
            </a:r>
            <a:r>
              <a:rPr lang="ru-RU" b="1" dirty="0" smtClean="0"/>
              <a:t> Алиса 4Г класс подготовила презентацию </a:t>
            </a:r>
            <a:r>
              <a:rPr lang="ru-RU" b="1" dirty="0" smtClean="0">
                <a:solidFill>
                  <a:srgbClr val="FF0000"/>
                </a:solidFill>
              </a:rPr>
              <a:t>«Биография Симонова К.М.»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библиотека\Рабочий стол\КЛИПЫ И ПРЕЗЕНТАЦИИ для ШБ\СИМОНОВ КМ\Отчет по мероприятиям посвященным 100-летию Симонова\Новая папка\IMG_20151113_1106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157" y="357166"/>
            <a:ext cx="8636060" cy="485778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5500702"/>
            <a:ext cx="8107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 smtClean="0"/>
              <a:t>Письменова</a:t>
            </a:r>
            <a:r>
              <a:rPr lang="ru-RU" b="1" dirty="0" smtClean="0"/>
              <a:t> Юлия 4Г класс подготовила презентацию </a:t>
            </a:r>
            <a:r>
              <a:rPr lang="ru-RU" b="1" dirty="0" smtClean="0">
                <a:solidFill>
                  <a:srgbClr val="FF0000"/>
                </a:solidFill>
              </a:rPr>
              <a:t>«Проза Симонова К.М.»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Викторины, посвящённые 100-летию со дня рождения К.М.Симонова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714488"/>
            <a:ext cx="32147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После ознакомления с биографией и творчеством Симонова К.М. ребята  из 7А, 7Б, 7В, 8А, 8Б, 8В классов поучаствовали в тематических викторинах.</a:t>
            </a:r>
            <a:endParaRPr lang="ru-RU" sz="2400" dirty="0"/>
          </a:p>
        </p:txBody>
      </p:sp>
      <p:pic>
        <p:nvPicPr>
          <p:cNvPr id="3075" name="Picture 3" descr="F:\Отчет по мероприятиям посвященным 100-летию Симонова\Новая папка\IMG_20151120_1656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1524048"/>
            <a:ext cx="2857520" cy="5080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Отчет по мероприятиям посвященным 100-летию Симонова\Новая папка\IMG_20151120_1656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907" y="714356"/>
            <a:ext cx="8794853" cy="4947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Отчет по мероприятиям посвященным 100-летию Симонова\Новая папка\IMG_20151120_1656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20" y="1214422"/>
            <a:ext cx="8636060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7161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Библиотечный урок, посвящённый 100-летию со дня рождения К.М.Симонова</a:t>
            </a:r>
            <a:endParaRPr lang="ru-RU" sz="3600" b="1" dirty="0"/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1857364"/>
            <a:ext cx="89366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charset="-122"/>
                <a:cs typeface="Times New Roman" pitchFamily="18" charset="0"/>
              </a:rPr>
              <a:t> 19.11.2015 г.  На библиотечный урок приглашены ученики 4 г, 6а,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charset="-122"/>
                <a:cs typeface="Times New Roman" pitchFamily="18" charset="0"/>
              </a:rPr>
              <a:t>6б классов</a:t>
            </a: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6082" name="Picture 2" descr="C:\Documents and Settings\библиотека\Рабочий стол\КЛИПЫ И ПРЕЗЕНТАЦИИ для ШБ\СИМОНОВ КМ\Отчет по мероприятиям посвященным 100-летию Симонова\Новая папка\IMG_20151113_11003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3094158"/>
            <a:ext cx="571504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Выставка материалов по биографии К.М. Симонова и выставка его книг</a:t>
            </a:r>
            <a:endParaRPr lang="ru-RU" b="1" dirty="0"/>
          </a:p>
        </p:txBody>
      </p:sp>
      <p:pic>
        <p:nvPicPr>
          <p:cNvPr id="41985" name="Picture 1" descr="C:\Documents and Settings\библиотека\Рабочий стол\КЛИПЫ И ПРЕЗЕНТАЦИИ для ШБ\СИМОНОВ КМ\Отчет по мероприятиям посвященным 100-летию Симонова\Новая папка\IMG_20151112_1319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669839"/>
            <a:ext cx="8366184" cy="47059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 descr="C:\Documents and Settings\библиотека\Рабочий стол\КЛИПЫ И ПРЕЗЕНТАЦИИ для ШБ\СИМОНОВ КМ\Отчет по мероприятиям посвященным 100-летию Симонова\Новая папка\IMG_20151112_13185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907" y="571480"/>
            <a:ext cx="8636060" cy="485778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0009" y="5715016"/>
            <a:ext cx="84382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Выставка расположена в помещении библиотеки </a:t>
            </a:r>
          </a:p>
          <a:p>
            <a:pPr algn="ctr"/>
            <a:r>
              <a:rPr lang="ru-RU" sz="2400" dirty="0" smtClean="0"/>
              <a:t>МБОУ СШ№18 с  9.11.15 по 30.11.15г.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 descr="C:\Documents and Settings\библиотека\Рабочий стол\КЛИПЫ И ПРЕЗЕНТАЦИИ для ШБ\СИМОНОВ КМ\Отчет по мероприятиям посвященным 100-летию Симонова\Новая папка\IMG_20151112_1319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571480"/>
            <a:ext cx="2571768" cy="4572032"/>
          </a:xfrm>
          <a:prstGeom prst="rect">
            <a:avLst/>
          </a:prstGeom>
          <a:noFill/>
        </p:spPr>
      </p:pic>
      <p:pic>
        <p:nvPicPr>
          <p:cNvPr id="39938" name="Picture 2" descr="C:\Documents and Settings\библиотека\Рабочий стол\КЛИПЫ И ПРЕЗЕНТАЦИИ для ШБ\СИМОНОВ КМ\Отчет по мероприятиям посвященным 100-летию Симонова\Новая папка\IMG_20151112_13194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642918"/>
            <a:ext cx="2571768" cy="4572032"/>
          </a:xfrm>
          <a:prstGeom prst="rect">
            <a:avLst/>
          </a:prstGeom>
          <a:noFill/>
        </p:spPr>
      </p:pic>
      <p:pic>
        <p:nvPicPr>
          <p:cNvPr id="39939" name="Picture 3" descr="C:\Documents and Settings\библиотека\Рабочий стол\КЛИПЫ И ПРЕЗЕНТАЦИИ для ШБ\СИМОНОВ КМ\Отчет по мероприятиям посвященным 100-летию Симонова\Новая папка\IMG_20151112_13201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60" y="642918"/>
            <a:ext cx="2714644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 descr="C:\Documents and Settings\библиотека\Рабочий стол\КЛИПЫ И ПРЕЗЕНТАЦИИ для ШБ\СИМОНОВ КМ\Отчет по мероприятиям посвященным 100-летию Симонова\Новая папка\IMG_20151112_13203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85727"/>
            <a:ext cx="3714776" cy="6286545"/>
          </a:xfrm>
          <a:prstGeom prst="rect">
            <a:avLst/>
          </a:prstGeom>
          <a:noFill/>
        </p:spPr>
      </p:pic>
      <p:pic>
        <p:nvPicPr>
          <p:cNvPr id="38914" name="Picture 2" descr="C:\Documents and Settings\библиотека\Рабочий стол\КЛИПЫ И ПРЕЗЕНТАЦИИ для ШБ\СИМОНОВ КМ\Отчет по мероприятиям посвященным 100-летию Симонова\Новая папка\IMG_20151112_1320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285728"/>
            <a:ext cx="4000529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3985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Конкурс чтецов, посвящённый 100-летию со дня рождения К.М.Симонова: победители конкурса</a:t>
            </a:r>
            <a:endParaRPr lang="ru-RU" sz="3200" b="1" dirty="0"/>
          </a:p>
        </p:txBody>
      </p:sp>
      <p:pic>
        <p:nvPicPr>
          <p:cNvPr id="1026" name="Picture 2" descr="C:\Documents and Settings\библиотека\Рабочий стол\КЛИПЫ И ПРЕЗЕНТАЦИИ для ШБ\СИМОНОВ КМ\Отчет по мероприятиям посвященным 100-летию Симонова\Фото по Симонову 20.11.15\IMG_226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18" y="1857364"/>
            <a:ext cx="6000792" cy="450059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6143644"/>
            <a:ext cx="8425143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Иванов Гриша (7А класс) подготовил стихотворение Симонова К.М. «Жди меня»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тчет по мероприятиям посвященным 100-летию Симонова\Новая папка\IMG_20151120_1241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428604"/>
            <a:ext cx="3402187" cy="6048332"/>
          </a:xfrm>
          <a:prstGeom prst="rect">
            <a:avLst/>
          </a:prstGeom>
          <a:noFill/>
        </p:spPr>
      </p:pic>
      <p:pic>
        <p:nvPicPr>
          <p:cNvPr id="1027" name="Picture 3" descr="F:\Отчет по мероприятиям посвященным 100-летию Симонова\Новая папка\IMG_20151120_1646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428604"/>
            <a:ext cx="3357586" cy="5969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Отчет по мероприятиям посвященным 100-летию Симонова\Новая папка\IMG_20151120_12414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5" y="428604"/>
            <a:ext cx="8382059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Просмотр документального фильма «Константин Симонов: исторические хроники 41 год»</a:t>
            </a:r>
            <a:endParaRPr lang="ru-RU" sz="3600" b="1" dirty="0"/>
          </a:p>
        </p:txBody>
      </p:sp>
      <p:pic>
        <p:nvPicPr>
          <p:cNvPr id="37889" name="Picture 1" descr="C:\Documents and Settings\библиотека\Рабочий стол\КЛИПЫ И ПРЕЗЕНТАЦИИ для ШБ\СИМОНОВ КМ\Отчет по мероприятиям посвященным 100-летию Симонова\Фото по Симонову 20.11.15\IMG_226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1982380"/>
            <a:ext cx="6024604" cy="4518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C:\Documents and Settings\библиотека\Рабочий стол\КЛИПЫ И ПРЕЗЕНТАЦИИ для ШБ\СИМОНОВ КМ\Отчет по мероприятиям посвященным 100-летию Симонова\Фото по Симонову 20.11.15\IMG_22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642917"/>
            <a:ext cx="7358113" cy="55185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Литературная композиция, посвящённая 100-летию со дня рождения К.М.Симонова</a:t>
            </a:r>
            <a:endParaRPr lang="ru-RU" b="1" dirty="0"/>
          </a:p>
        </p:txBody>
      </p:sp>
      <p:pic>
        <p:nvPicPr>
          <p:cNvPr id="33793" name="Picture 1" descr="C:\Documents and Settings\библиотека\Рабочий стол\КЛИПЫ И ПРЕЗЕНТАЦИИ для ШБ\СИМОНОВ КМ\Отчет по мероприятиям посвященным 100-летию Симонова\Фото по Симонову 20.11.15\IMG_227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18" y="2232414"/>
            <a:ext cx="5810291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 descr="C:\Documents and Settings\библиотека\Рабочий стол\КЛИПЫ И ПРЕЗЕНТАЦИИ для ШБ\СИМОНОВ КМ\Отчет по мероприятиям посвященным 100-летию Симонова\Фото по Симонову 20.11.15\IMG_22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375027"/>
            <a:ext cx="8167744" cy="612580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5929330"/>
            <a:ext cx="778674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Мероприятие замечательно провели ведущие  -  ученики 8А класса: </a:t>
            </a:r>
          </a:p>
          <a:p>
            <a:pPr algn="ctr"/>
            <a:r>
              <a:rPr lang="ru-RU" b="1" dirty="0" err="1" smtClean="0"/>
              <a:t>Барышева</a:t>
            </a:r>
            <a:r>
              <a:rPr lang="ru-RU" b="1" dirty="0" smtClean="0"/>
              <a:t> Мария и Кучер Ярослав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C:\Documents and Settings\библиотека\Рабочий стол\КЛИПЫ И ПРЕЗЕНТАЦИИ для ШБ\СИМОНОВ КМ\Отчет по мероприятиям посвященным 100-летию Симонова\Фото по Симонову 20.11.15\IMG_22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21447"/>
            <a:ext cx="8239181" cy="617938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5929330"/>
            <a:ext cx="778674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На мероприятие были приглашены ученики 7А, 7Б, 8А и  8Б классов с учителями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C:\Documents and Settings\библиотека\Рабочий стол\КЛИПЫ И ПРЕЗЕНТАЦИИ для ШБ\СИМОНОВ КМ\Отчет по мероприятиям посвященным 100-летию Симонова\Фото по Симонову 20.11.15\IMG_22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285728"/>
            <a:ext cx="8643999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C:\Documents and Settings\библиотека\Рабочий стол\КЛИПЫ И ПРЕЗЕНТАЦИИ для ШБ\СИМОНОВ КМ\Отчет по мероприятиям посвященным 100-летию Симонова\Фото по Симонову 20.11.15\IMG_22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214290"/>
            <a:ext cx="8477309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C:\Documents and Settings\библиотека\Рабочий стол\КЛИПЫ И ПРЕЗЕНТАЦИИ для ШБ\СИМОНОВ КМ\Отчет по мероприятиям посвященным 100-летию Симонова\Фото по Симонову 20.11.15\IMG_22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285728"/>
            <a:ext cx="8572561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библиотека\Рабочий стол\КЛИПЫ И ПРЕЗЕНТАЦИИ для ШБ\СИМОНОВ КМ\Отчет по мероприятиям посвященным 100-летию Симонова\Фото по Симонову 20.11.15\IMG_22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75024"/>
            <a:ext cx="8286808" cy="621510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6143644"/>
            <a:ext cx="800105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Мемей</a:t>
            </a:r>
            <a:r>
              <a:rPr lang="ru-RU" b="1" dirty="0" smtClean="0"/>
              <a:t> Алиса (8Б класс) прочла стихотворение Симонова К.М.</a:t>
            </a:r>
          </a:p>
          <a:p>
            <a:pPr algn="ctr"/>
            <a:r>
              <a:rPr lang="ru-RU" b="1" dirty="0" smtClean="0"/>
              <a:t> «Ты помнишь, Алёша, дороги Смоленщины…»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C:\Documents and Settings\библиотека\Рабочий стол\КЛИПЫ И ПРЕЗЕНТАЦИИ для ШБ\СИМОНОВ КМ\Отчет по мероприятиям посвященным 100-летию Симонова\Фото по Симонову 20.11.15\IMG_22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357166"/>
            <a:ext cx="8572561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572140"/>
            <a:ext cx="7929618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 рамках литературной композиции, посвященной 100-летнему юбилею Симонова К.М. со сцены ещё раз прозвучали стихи поэта, прочитанные победителями  </a:t>
            </a:r>
            <a:r>
              <a:rPr lang="ru-RU" b="1" dirty="0" err="1" smtClean="0"/>
              <a:t>внутришкольного</a:t>
            </a:r>
            <a:r>
              <a:rPr lang="ru-RU" b="1" dirty="0" smtClean="0"/>
              <a:t> конкурса чтецов</a:t>
            </a:r>
            <a:endParaRPr lang="ru-RU" dirty="0"/>
          </a:p>
        </p:txBody>
      </p:sp>
      <p:pic>
        <p:nvPicPr>
          <p:cNvPr id="64514" name="Picture 2" descr="C:\Documents and Settings\библиотека\Рабочий стол\КЛИПЫ И ПРЕЗЕНТАЦИИ для ШБ\СИМОНОВ КМ\Отчет по мероприятиям посвященным 100-летию Симонова\Фото по Симонову 20.11.15\IMG_227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57166"/>
            <a:ext cx="3251200" cy="2438400"/>
          </a:xfrm>
          <a:prstGeom prst="rect">
            <a:avLst/>
          </a:prstGeom>
          <a:noFill/>
        </p:spPr>
      </p:pic>
      <p:pic>
        <p:nvPicPr>
          <p:cNvPr id="64515" name="Picture 3" descr="C:\Documents and Settings\библиотека\Рабочий стол\КЛИПЫ И ПРЕЗЕНТАЦИИ для ШБ\СИМОНОВ КМ\Отчет по мероприятиям посвященным 100-летию Симонова\Фото по Симонову 20.11.15\IMG_226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60" y="1714488"/>
            <a:ext cx="3251200" cy="2438400"/>
          </a:xfrm>
          <a:prstGeom prst="rect">
            <a:avLst/>
          </a:prstGeom>
          <a:noFill/>
        </p:spPr>
      </p:pic>
      <p:pic>
        <p:nvPicPr>
          <p:cNvPr id="64516" name="Picture 4" descr="C:\Documents and Settings\библиотека\Рабочий стол\КЛИПЫ И ПРЕЗЕНТАЦИИ для ШБ\СИМОНОВ КМ\Отчет по мероприятиям посвященным 100-летию Симонова\Фото по Симонову 20.11.15\IMG_227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2786058"/>
            <a:ext cx="32512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библиотека\Рабочий стол\КЛИПЫ И ПРЕЗЕНТАЦИИ для ШБ\СИМОНОВ КМ\Отчет по мероприятиям посвященным 100-летию Симонова\Фото по Симонову 20.11.15\IMG_22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67867"/>
            <a:ext cx="8572560" cy="642942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6143644"/>
            <a:ext cx="800105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Бабичева</a:t>
            </a:r>
            <a:r>
              <a:rPr lang="ru-RU" b="1" dirty="0" smtClean="0"/>
              <a:t> Юля (7Б класс) выучила стихотворение Симонова К.М.</a:t>
            </a:r>
          </a:p>
          <a:p>
            <a:pPr algn="ctr"/>
            <a:r>
              <a:rPr lang="ru-RU" b="1" dirty="0" smtClean="0"/>
              <a:t> «Смерть друга»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2880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Конкурс электронных презентаций, посвящённый 100-летию со дня рождения К.М.Симонова</a:t>
            </a:r>
            <a:endParaRPr lang="ru-RU" sz="3600" b="1" dirty="0"/>
          </a:p>
        </p:txBody>
      </p:sp>
      <p:pic>
        <p:nvPicPr>
          <p:cNvPr id="4098" name="Picture 2" descr="C:\Documents and Settings\библиотека\Рабочий стол\КЛИПЫ И ПРЕЗЕНТАЦИИ для ШБ\СИМОНОВ КМ\Отчет по мероприятиям посвященным 100-летию Симонова\Новая папка\IMG_20151113_1009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1849454"/>
            <a:ext cx="2536033" cy="4508504"/>
          </a:xfrm>
          <a:prstGeom prst="rect">
            <a:avLst/>
          </a:prstGeom>
          <a:noFill/>
        </p:spPr>
      </p:pic>
      <p:pic>
        <p:nvPicPr>
          <p:cNvPr id="4099" name="Picture 3" descr="C:\Documents and Settings\библиотека\Рабочий стол\КЛИПЫ И ПРЕЗЕНТАЦИИ для ШБ\СИМОНОВ КМ\Отчет по мероприятиям посвященным 100-летию Симонова\Новая папка\IMG_20151113_100953.jpg"/>
          <p:cNvPicPr>
            <a:picLocks noChangeAspect="1" noChangeArrowheads="1"/>
          </p:cNvPicPr>
          <p:nvPr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6" y="1881203"/>
            <a:ext cx="2428892" cy="4318033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5" name="Прямоугольник 4"/>
          <p:cNvSpPr/>
          <p:nvPr/>
        </p:nvSpPr>
        <p:spPr>
          <a:xfrm>
            <a:off x="1643042" y="5715016"/>
            <a:ext cx="54317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 smtClean="0"/>
              <a:t>Рубликова</a:t>
            </a:r>
            <a:r>
              <a:rPr lang="ru-RU" b="1" dirty="0" smtClean="0"/>
              <a:t> </a:t>
            </a:r>
            <a:r>
              <a:rPr lang="ru-RU" b="1" dirty="0" err="1" smtClean="0"/>
              <a:t>Аделина</a:t>
            </a:r>
            <a:r>
              <a:rPr lang="ru-RU" b="1" dirty="0" smtClean="0"/>
              <a:t> </a:t>
            </a:r>
          </a:p>
          <a:p>
            <a:pPr algn="ctr"/>
            <a:r>
              <a:rPr lang="ru-RU" b="1" dirty="0" smtClean="0"/>
              <a:t>5А класс</a:t>
            </a:r>
          </a:p>
          <a:p>
            <a:pPr algn="ctr"/>
            <a:r>
              <a:rPr lang="ru-RU" b="1" dirty="0" smtClean="0"/>
              <a:t>подготовила презентацию </a:t>
            </a:r>
            <a:r>
              <a:rPr lang="ru-RU" b="1" dirty="0" smtClean="0">
                <a:solidFill>
                  <a:srgbClr val="FF0000"/>
                </a:solidFill>
              </a:rPr>
              <a:t>«Поэзия Симонова К.М.»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библиотека\Рабочий стол\КЛИПЫ И ПРЕЗЕНТАЦИИ для ШБ\СИМОНОВ КМ\Отчет по мероприятиям посвященным 100-летию Симонова\Новая папка\IMG_20151113_1011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469" y="428604"/>
            <a:ext cx="8763062" cy="492922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5715016"/>
            <a:ext cx="73775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 smtClean="0"/>
              <a:t>Грибенькова</a:t>
            </a:r>
            <a:r>
              <a:rPr lang="ru-RU" b="1" dirty="0" smtClean="0"/>
              <a:t> Ирина ученица 5А класса</a:t>
            </a:r>
          </a:p>
          <a:p>
            <a:pPr algn="ctr"/>
            <a:r>
              <a:rPr lang="ru-RU" b="1" dirty="0" smtClean="0"/>
              <a:t>подготовила презентацию «Симонов К.М. – поэт, писатель, драматург»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библиотека\Рабочий стол\КЛИПЫ И ПРЕЗЕНТАЦИИ для ШБ\СИМОНОВ КМ\Отчет по мероприятиям посвященным 100-летию Симонова\Новая папка\IMG_20151113_1012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8509060" cy="478634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5357826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Рабоволенко</a:t>
            </a:r>
            <a:r>
              <a:rPr lang="ru-RU" b="1" dirty="0" smtClean="0"/>
              <a:t> Анна ученица 5 А класса </a:t>
            </a:r>
          </a:p>
          <a:p>
            <a:pPr algn="ctr"/>
            <a:r>
              <a:rPr lang="ru-RU" b="1" dirty="0" smtClean="0"/>
              <a:t>подготовила презентацию «Военная лирика Симонова К.М.»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библиотека\Рабочий стол\КЛИПЫ И ПРЕЗЕНТАЦИИ для ШБ\СИМОНОВ КМ\Отчет по мероприятиям посвященным 100-летию Симонова\Новая папка\IMG_20151113_10375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23" y="214290"/>
            <a:ext cx="8890061" cy="50006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0100" y="5500702"/>
            <a:ext cx="75139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 smtClean="0"/>
              <a:t>Бендерсков</a:t>
            </a:r>
            <a:r>
              <a:rPr lang="ru-RU" b="1" dirty="0" smtClean="0"/>
              <a:t> Лаврентий 4Г класс</a:t>
            </a:r>
          </a:p>
          <a:p>
            <a:pPr algn="ctr"/>
            <a:r>
              <a:rPr lang="ru-RU" b="1" dirty="0" smtClean="0"/>
              <a:t> подготовил презентацию </a:t>
            </a:r>
            <a:r>
              <a:rPr lang="ru-RU" b="1" dirty="0" smtClean="0">
                <a:solidFill>
                  <a:srgbClr val="FF0000"/>
                </a:solidFill>
              </a:rPr>
              <a:t>«Жизнь и творчество Константина Симонова»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библиотека\Рабочий стол\КЛИПЫ И ПРЕЗЕНТАЦИИ для ШБ\СИМОНОВ КМ\Отчет по мероприятиям посвященным 100-летию Симонова\Новая папка\IMG_20151113_11043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031" y="209826"/>
            <a:ext cx="8770997" cy="493368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85786" y="5429264"/>
            <a:ext cx="8012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 smtClean="0"/>
              <a:t>Тузова</a:t>
            </a:r>
            <a:r>
              <a:rPr lang="ru-RU" b="1" dirty="0" smtClean="0"/>
              <a:t> Злата 4Г класс подготовила презентацию </a:t>
            </a:r>
            <a:r>
              <a:rPr lang="ru-RU" b="1" dirty="0" smtClean="0">
                <a:solidFill>
                  <a:srgbClr val="FF0000"/>
                </a:solidFill>
              </a:rPr>
              <a:t>«Творчество Симонова К.М.»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339</Words>
  <Application>Microsoft Office PowerPoint</Application>
  <PresentationFormat>Экран (4:3)</PresentationFormat>
  <Paragraphs>36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SimSun</vt:lpstr>
      <vt:lpstr>SimSun</vt:lpstr>
      <vt:lpstr>Arial</vt:lpstr>
      <vt:lpstr>Calibri</vt:lpstr>
      <vt:lpstr>Times New Roman</vt:lpstr>
      <vt:lpstr>Тема Office</vt:lpstr>
      <vt:lpstr>Мероприятия, посвященные 100-летию со дня рождения К.М.Симонова</vt:lpstr>
      <vt:lpstr>Конкурс чтецов, посвящённый 100-летию со дня рождения К.М.Симонова: победители конкурса</vt:lpstr>
      <vt:lpstr>Презентация PowerPoint</vt:lpstr>
      <vt:lpstr>Презентация PowerPoint</vt:lpstr>
      <vt:lpstr>Конкурс электронных презентаций, посвящённый 100-летию со дня рождения К.М.Симонова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Викторины, посвящённые 100-летию со дня рождения К.М.Симонова</vt:lpstr>
      <vt:lpstr>Презентация PowerPoint</vt:lpstr>
      <vt:lpstr>Презентация PowerPoint</vt:lpstr>
      <vt:lpstr>Библиотечный урок, посвящённый 100-летию со дня рождения К.М.Симонова</vt:lpstr>
      <vt:lpstr>Выставка материалов по биографии К.М. Симонова и выставка его книг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Просмотр документального фильма «Константин Симонов: исторические хроники 41 год»</vt:lpstr>
      <vt:lpstr>Презентация PowerPoint</vt:lpstr>
      <vt:lpstr>Литературная композиция, посвящённая 100-летию со дня рождения К.М.Симонова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Мероприятия, посвященные 100-летию со дня рождения К.М.Симонова</dc:title>
  <cp:lastModifiedBy>Владимир Коршунов</cp:lastModifiedBy>
  <cp:revision>17</cp:revision>
  <dcterms:modified xsi:type="dcterms:W3CDTF">2015-11-28T01:48:43Z</dcterms:modified>
</cp:coreProperties>
</file>